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0" r:id="rId1"/>
  </p:sldMasterIdLst>
  <p:notesMasterIdLst>
    <p:notesMasterId r:id="rId13"/>
  </p:notesMasterIdLst>
  <p:sldIdLst>
    <p:sldId id="256" r:id="rId2"/>
    <p:sldId id="265" r:id="rId3"/>
    <p:sldId id="257" r:id="rId4"/>
    <p:sldId id="261" r:id="rId5"/>
    <p:sldId id="262" r:id="rId6"/>
    <p:sldId id="268" r:id="rId7"/>
    <p:sldId id="264" r:id="rId8"/>
    <p:sldId id="260" r:id="rId9"/>
    <p:sldId id="267" r:id="rId10"/>
    <p:sldId id="266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94624"/>
  </p:normalViewPr>
  <p:slideViewPr>
    <p:cSldViewPr snapToGrid="0" snapToObjects="1">
      <p:cViewPr varScale="1">
        <p:scale>
          <a:sx n="104" d="100"/>
          <a:sy n="104" d="100"/>
        </p:scale>
        <p:origin x="8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240944-C49C-8D4E-8D36-E23FA8B56661}" type="datetimeFigureOut">
              <a:rPr lang="en-US" smtClean="0"/>
              <a:t>11/5/17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63CFF4-6617-924B-AD6F-7641E061E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913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3CFF4-6617-924B-AD6F-7641E061EC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31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3CFF4-6617-924B-AD6F-7641E061EC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802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3CFF4-6617-924B-AD6F-7641E061EC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1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Most populous of</a:t>
            </a:r>
            <a:r>
              <a:rPr lang="en-US" baseline="0" dirty="0" smtClean="0"/>
              <a:t> New York’s five boroughs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3CFF4-6617-924B-AD6F-7641E061EC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17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1800"/>
            </a:lvl1pPr>
            <a:lvl2pPr>
              <a:buClr>
                <a:schemeClr val="accent1">
                  <a:lumMod val="75000"/>
                </a:schemeClr>
              </a:buClr>
              <a:defRPr sz="1600"/>
            </a:lvl2pPr>
            <a:lvl3pPr>
              <a:buClr>
                <a:schemeClr val="accent1">
                  <a:lumMod val="75000"/>
                </a:schemeClr>
              </a:buClr>
              <a:defRPr sz="1400"/>
            </a:lvl3pPr>
            <a:lvl4pPr>
              <a:buClr>
                <a:schemeClr val="accent1">
                  <a:lumMod val="75000"/>
                </a:schemeClr>
              </a:buClr>
              <a:defRPr sz="1200"/>
            </a:lvl4pPr>
            <a:lvl5pPr>
              <a:buClr>
                <a:schemeClr val="accent1">
                  <a:lumMod val="75000"/>
                </a:schemeClr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7A82426-3472-C448-8A35-4FF56423A45A}" type="datetimeFigureOut">
              <a:rPr lang="en-US" smtClean="0"/>
              <a:t>11/5/17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2CD1458-0E1C-DF4B-9544-D6BB87306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27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  <p:sldLayoutId id="2147483972" r:id="rId12"/>
    <p:sldLayoutId id="2147483973" r:id="rId13"/>
    <p:sldLayoutId id="2147483974" r:id="rId14"/>
    <p:sldLayoutId id="2147483975" r:id="rId15"/>
    <p:sldLayoutId id="2147483976" r:id="rId16"/>
    <p:sldLayoutId id="21474839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8595" y="1704271"/>
            <a:ext cx="8574622" cy="3449457"/>
          </a:xfrm>
        </p:spPr>
        <p:txBody>
          <a:bodyPr anchor="ctr">
            <a:normAutofit/>
          </a:bodyPr>
          <a:lstStyle/>
          <a:p>
            <a:pPr algn="ctr"/>
            <a:r>
              <a:rPr lang="en-US" sz="8800" dirty="0" smtClean="0">
                <a:latin typeface="Impact" charset="0"/>
                <a:ea typeface="Impact" charset="0"/>
                <a:cs typeface="Impact" charset="0"/>
              </a:rPr>
              <a:t>NYC Taxi Data</a:t>
            </a:r>
            <a:r>
              <a:rPr lang="en-US" sz="8000" dirty="0" smtClean="0">
                <a:latin typeface="Impact" charset="0"/>
                <a:ea typeface="Impact" charset="0"/>
                <a:cs typeface="Impact" charset="0"/>
              </a:rPr>
              <a:t/>
            </a:r>
            <a:br>
              <a:rPr lang="en-US" sz="8000" dirty="0" smtClean="0">
                <a:latin typeface="Impact" charset="0"/>
                <a:ea typeface="Impact" charset="0"/>
                <a:cs typeface="Impact" charset="0"/>
              </a:rPr>
            </a:br>
            <a:r>
              <a:rPr lang="en-US" sz="8000" dirty="0" smtClean="0">
                <a:latin typeface="Impact" charset="0"/>
                <a:ea typeface="Impact" charset="0"/>
                <a:cs typeface="Impact" charset="0"/>
              </a:rPr>
              <a:t/>
            </a:r>
            <a:br>
              <a:rPr lang="en-US" sz="8000" dirty="0" smtClean="0">
                <a:latin typeface="Impact" charset="0"/>
                <a:ea typeface="Impact" charset="0"/>
                <a:cs typeface="Impact" charset="0"/>
              </a:rPr>
            </a:br>
            <a:r>
              <a:rPr lang="en-US" sz="4000" dirty="0" smtClean="0">
                <a:latin typeface="Impact" charset="0"/>
                <a:ea typeface="Impact" charset="0"/>
                <a:cs typeface="Impact" charset="0"/>
              </a:rPr>
              <a:t>Abhishek Das</a:t>
            </a:r>
            <a:endParaRPr lang="en-US" sz="4000" dirty="0"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844" y="0"/>
            <a:ext cx="45761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07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502920"/>
            <a:ext cx="10018713" cy="1752599"/>
          </a:xfrm>
        </p:spPr>
        <p:txBody>
          <a:bodyPr>
            <a:noAutofit/>
          </a:bodyPr>
          <a:lstStyle/>
          <a:p>
            <a:r>
              <a:rPr lang="en-US" sz="7200" dirty="0" smtClean="0">
                <a:latin typeface="Impact" charset="0"/>
                <a:ea typeface="Impact" charset="0"/>
                <a:cs typeface="Impact" charset="0"/>
              </a:rPr>
              <a:t>Shorter fares reliable</a:t>
            </a:r>
            <a:endParaRPr lang="en-US" sz="7200" dirty="0"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932" y="2435991"/>
            <a:ext cx="8747465" cy="4175004"/>
          </a:xfrm>
        </p:spPr>
      </p:pic>
    </p:spTree>
    <p:extLst>
      <p:ext uri="{BB962C8B-B14F-4D97-AF65-F5344CB8AC3E}">
        <p14:creationId xmlns:p14="http://schemas.microsoft.com/office/powerpoint/2010/main" val="2042237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502920"/>
            <a:ext cx="10018713" cy="1752599"/>
          </a:xfrm>
        </p:spPr>
        <p:txBody>
          <a:bodyPr>
            <a:noAutofit/>
          </a:bodyPr>
          <a:lstStyle/>
          <a:p>
            <a:r>
              <a:rPr lang="en-US" sz="7200" dirty="0" smtClean="0">
                <a:latin typeface="Impact" charset="0"/>
                <a:ea typeface="Impact" charset="0"/>
                <a:cs typeface="Impact" charset="0"/>
              </a:rPr>
              <a:t>Line of best fit</a:t>
            </a:r>
            <a:endParaRPr lang="en-US" sz="7200" dirty="0"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09" y="1891631"/>
            <a:ext cx="10018713" cy="4842801"/>
          </a:xfrm>
        </p:spPr>
      </p:pic>
    </p:spTree>
    <p:extLst>
      <p:ext uri="{BB962C8B-B14F-4D97-AF65-F5344CB8AC3E}">
        <p14:creationId xmlns:p14="http://schemas.microsoft.com/office/powerpoint/2010/main" val="1903523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 smtClean="0">
                <a:latin typeface="Impact" charset="0"/>
                <a:ea typeface="Impact" charset="0"/>
                <a:cs typeface="Impact" charset="0"/>
              </a:rPr>
              <a:t>One Month</a:t>
            </a:r>
            <a:endParaRPr lang="en-US" sz="7200" dirty="0"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1856" y="2438399"/>
            <a:ext cx="5596110" cy="38290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400" dirty="0" smtClean="0">
                <a:latin typeface="Impact" charset="0"/>
                <a:ea typeface="Impact" charset="0"/>
                <a:cs typeface="Impact" charset="0"/>
              </a:rPr>
              <a:t>2 companies</a:t>
            </a:r>
          </a:p>
          <a:p>
            <a:pPr marL="0" indent="0">
              <a:buNone/>
            </a:pPr>
            <a:r>
              <a:rPr lang="en-US" sz="4400" dirty="0" smtClean="0">
                <a:latin typeface="Impact" charset="0"/>
                <a:ea typeface="Impact" charset="0"/>
                <a:cs typeface="Impact" charset="0"/>
              </a:rPr>
              <a:t>13,276 taxis</a:t>
            </a:r>
          </a:p>
          <a:p>
            <a:pPr marL="0" indent="0">
              <a:buNone/>
            </a:pPr>
            <a:r>
              <a:rPr lang="en-US" sz="4400" dirty="0">
                <a:latin typeface="Impact" charset="0"/>
                <a:ea typeface="Impact" charset="0"/>
                <a:cs typeface="Impact" charset="0"/>
              </a:rPr>
              <a:t>3</a:t>
            </a:r>
            <a:r>
              <a:rPr lang="en-US" sz="4400" dirty="0" smtClean="0">
                <a:latin typeface="Impact" charset="0"/>
                <a:ea typeface="Impact" charset="0"/>
                <a:cs typeface="Impact" charset="0"/>
              </a:rPr>
              <a:t>4 million miles</a:t>
            </a:r>
          </a:p>
          <a:p>
            <a:pPr marL="0" indent="0">
              <a:buNone/>
            </a:pPr>
            <a:r>
              <a:rPr lang="en-US" sz="4400" dirty="0" smtClean="0">
                <a:latin typeface="Impact" charset="0"/>
                <a:ea typeface="Impact" charset="0"/>
                <a:cs typeface="Impact" charset="0"/>
              </a:rPr>
              <a:t>$184 million in revenue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966" y="2438398"/>
            <a:ext cx="4966299" cy="382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2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>
                <a:latin typeface="Impact" charset="0"/>
                <a:ea typeface="Impact" charset="0"/>
                <a:cs typeface="Impact" charset="0"/>
              </a:rPr>
              <a:t>Passengers</a:t>
            </a:r>
            <a:endParaRPr lang="en-US" sz="7200" dirty="0"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12" y="2438399"/>
            <a:ext cx="4654930" cy="3352801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486" y="2438399"/>
            <a:ext cx="4625538" cy="3352801"/>
          </a:xfrm>
        </p:spPr>
      </p:pic>
    </p:spTree>
    <p:extLst>
      <p:ext uri="{BB962C8B-B14F-4D97-AF65-F5344CB8AC3E}">
        <p14:creationId xmlns:p14="http://schemas.microsoft.com/office/powerpoint/2010/main" val="699543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>
                <a:latin typeface="Impact" charset="0"/>
                <a:ea typeface="Impact" charset="0"/>
                <a:cs typeface="Impact" charset="0"/>
              </a:rPr>
              <a:t>Most fares are under $35</a:t>
            </a:r>
            <a:endParaRPr lang="en-US" sz="7200" dirty="0"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10" y="2438399"/>
            <a:ext cx="10018713" cy="4109662"/>
          </a:xfrm>
        </p:spPr>
      </p:pic>
    </p:spTree>
    <p:extLst>
      <p:ext uri="{BB962C8B-B14F-4D97-AF65-F5344CB8AC3E}">
        <p14:creationId xmlns:p14="http://schemas.microsoft.com/office/powerpoint/2010/main" val="667976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latin typeface="Impact" charset="0"/>
                <a:ea typeface="Impact" charset="0"/>
                <a:cs typeface="Impact" charset="0"/>
              </a:rPr>
              <a:t>Low tips reported</a:t>
            </a:r>
            <a:endParaRPr lang="en-US" sz="8000" dirty="0"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12" y="2568145"/>
            <a:ext cx="10018712" cy="4005649"/>
          </a:xfrm>
        </p:spPr>
      </p:pic>
    </p:spTree>
    <p:extLst>
      <p:ext uri="{BB962C8B-B14F-4D97-AF65-F5344CB8AC3E}">
        <p14:creationId xmlns:p14="http://schemas.microsoft.com/office/powerpoint/2010/main" val="192843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 smtClean="0">
                <a:latin typeface="Impact" charset="0"/>
                <a:ea typeface="Impact" charset="0"/>
                <a:cs typeface="Impact" charset="0"/>
              </a:rPr>
              <a:t>Total Amount below $45</a:t>
            </a:r>
            <a:endParaRPr lang="en-US" sz="7200" dirty="0"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11" y="2438399"/>
            <a:ext cx="10018713" cy="4073611"/>
          </a:xfrm>
        </p:spPr>
      </p:pic>
    </p:spTree>
    <p:extLst>
      <p:ext uri="{BB962C8B-B14F-4D97-AF65-F5344CB8AC3E}">
        <p14:creationId xmlns:p14="http://schemas.microsoft.com/office/powerpoint/2010/main" val="462197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>
                <a:latin typeface="Impact" charset="0"/>
                <a:ea typeface="Impact" charset="0"/>
                <a:cs typeface="Impact" charset="0"/>
              </a:rPr>
              <a:t>Mon, Tue &amp; weekend evenings are busiest</a:t>
            </a:r>
            <a:endParaRPr lang="en-US" sz="7200" dirty="0"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10" y="2667000"/>
            <a:ext cx="4978273" cy="3387810"/>
          </a:xfrm>
        </p:spPr>
      </p:pic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989" y="2666999"/>
            <a:ext cx="4299035" cy="3387811"/>
          </a:xfrm>
        </p:spPr>
      </p:pic>
    </p:spTree>
    <p:extLst>
      <p:ext uri="{BB962C8B-B14F-4D97-AF65-F5344CB8AC3E}">
        <p14:creationId xmlns:p14="http://schemas.microsoft.com/office/powerpoint/2010/main" val="608618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461" y="1968842"/>
            <a:ext cx="7426411" cy="4283677"/>
          </a:xfr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anchor="t">
            <a:noAutofit/>
          </a:bodyPr>
          <a:lstStyle/>
          <a:p>
            <a:pPr algn="ctr"/>
            <a:r>
              <a:rPr lang="en-US" sz="7200" dirty="0" smtClean="0">
                <a:latin typeface="Impact" charset="0"/>
                <a:ea typeface="Impact" charset="0"/>
                <a:cs typeface="Impact" charset="0"/>
              </a:rPr>
              <a:t>12.36m trips in Manhattan</a:t>
            </a:r>
            <a:endParaRPr lang="en-US" sz="7200" dirty="0"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533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>
                <a:latin typeface="Impact" charset="0"/>
                <a:ea typeface="Impact" charset="0"/>
                <a:cs typeface="Impact" charset="0"/>
              </a:rPr>
              <a:t>Airport travel times fluctuate</a:t>
            </a:r>
            <a:endParaRPr lang="en-US" sz="7200" dirty="0"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341" y="2549610"/>
            <a:ext cx="6882651" cy="4184823"/>
          </a:xfrm>
        </p:spPr>
      </p:pic>
    </p:spTree>
    <p:extLst>
      <p:ext uri="{BB962C8B-B14F-4D97-AF65-F5344CB8AC3E}">
        <p14:creationId xmlns:p14="http://schemas.microsoft.com/office/powerpoint/2010/main" val="45426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2468</TotalTime>
  <Words>66</Words>
  <Application>Microsoft Macintosh PowerPoint</Application>
  <PresentationFormat>Widescreen</PresentationFormat>
  <Paragraphs>20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Corbel</vt:lpstr>
      <vt:lpstr>Impact</vt:lpstr>
      <vt:lpstr>Arial</vt:lpstr>
      <vt:lpstr>Parallax</vt:lpstr>
      <vt:lpstr>NYC Taxi Data  Abhishek Das</vt:lpstr>
      <vt:lpstr>One Month</vt:lpstr>
      <vt:lpstr>Passengers</vt:lpstr>
      <vt:lpstr>Most fares are under $35</vt:lpstr>
      <vt:lpstr>Low tips reported</vt:lpstr>
      <vt:lpstr>Total Amount below $45</vt:lpstr>
      <vt:lpstr>Mon, Tue &amp; weekend evenings are busiest</vt:lpstr>
      <vt:lpstr>12.36m trips in Manhattan</vt:lpstr>
      <vt:lpstr>Airport travel times fluctuate</vt:lpstr>
      <vt:lpstr>Shorter fares reliable</vt:lpstr>
      <vt:lpstr>Line of best fit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 Taxi Data</dc:title>
  <dc:creator>Abhishek Das</dc:creator>
  <cp:lastModifiedBy>Abhishek Das</cp:lastModifiedBy>
  <cp:revision>55</cp:revision>
  <cp:lastPrinted>2017-11-05T09:09:00Z</cp:lastPrinted>
  <dcterms:created xsi:type="dcterms:W3CDTF">2017-11-01T04:09:18Z</dcterms:created>
  <dcterms:modified xsi:type="dcterms:W3CDTF">2017-11-05T09:09:02Z</dcterms:modified>
</cp:coreProperties>
</file>

<file path=docProps/thumbnail.jpeg>
</file>